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150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76A61-7B5A-4855-B69B-D393E9F509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8C870-38CA-487D-8891-0CD811F133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678BE-69D2-44ED-9F6A-1B70247BABE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4FCA6-99DD-4306-BF6D-618A5625C9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71B87-3985-4013-81DC-F59D5D5278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76FFE-9989-4FF9-BC34-AEA71E17D46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63FC8-8664-49F7-B06F-6BA1D8A377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03F40-292C-4E30-8ABE-979806E15C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71788-F95C-4BD3-BD4A-1478DA994A1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60182-4A51-4C18-9952-2828EDE4BA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74171-83D5-4E27-AB27-C53B91B32F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92DAE2-D9B7-4A46-8464-02868D24673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auto">
          <a:xfrm>
            <a:off x="6667612" y="3498851"/>
            <a:ext cx="1295400" cy="301625"/>
          </a:xfrm>
          <a:custGeom>
            <a:avLst/>
            <a:gdLst/>
            <a:ahLst/>
            <a:cxnLst>
              <a:cxn ang="0">
                <a:pos x="816" y="8"/>
              </a:cxn>
              <a:cxn ang="0">
                <a:pos x="544" y="190"/>
              </a:cxn>
              <a:cxn ang="0">
                <a:pos x="227" y="8"/>
              </a:cxn>
              <a:cxn ang="0">
                <a:pos x="0" y="144"/>
              </a:cxn>
            </a:cxnLst>
            <a:rect l="0" t="0" r="r" b="b"/>
            <a:pathLst>
              <a:path w="816" h="190">
                <a:moveTo>
                  <a:pt x="816" y="8"/>
                </a:moveTo>
                <a:cubicBezTo>
                  <a:pt x="729" y="99"/>
                  <a:pt x="642" y="190"/>
                  <a:pt x="544" y="190"/>
                </a:cubicBezTo>
                <a:cubicBezTo>
                  <a:pt x="446" y="190"/>
                  <a:pt x="318" y="16"/>
                  <a:pt x="227" y="8"/>
                </a:cubicBezTo>
                <a:cubicBezTo>
                  <a:pt x="136" y="0"/>
                  <a:pt x="68" y="72"/>
                  <a:pt x="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164375" y="3714751"/>
            <a:ext cx="1008062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/>
              <a:t>Detection</a:t>
            </a:r>
          </a:p>
        </p:txBody>
      </p:sp>
      <p:cxnSp>
        <p:nvCxnSpPr>
          <p:cNvPr id="28" name="Straight Connector 27"/>
          <p:cNvCxnSpPr>
            <a:stCxn id="8202" idx="1"/>
          </p:cNvCxnSpPr>
          <p:nvPr/>
        </p:nvCxnSpPr>
        <p:spPr>
          <a:xfrm rot="5400000" flipH="1" flipV="1">
            <a:off x="4827448" y="173156"/>
            <a:ext cx="9909" cy="53785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4848187" y="816097"/>
            <a:ext cx="9909" cy="53785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Rectangle 8"/>
          <p:cNvSpPr>
            <a:spLocks noChangeArrowheads="1"/>
          </p:cNvSpPr>
          <p:nvPr/>
        </p:nvSpPr>
        <p:spPr bwMode="auto">
          <a:xfrm rot="16145667">
            <a:off x="7461114" y="2857841"/>
            <a:ext cx="78113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 rot="16145667">
            <a:off x="7631460" y="3110000"/>
            <a:ext cx="431800" cy="215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390517" y="1676985"/>
            <a:ext cx="8322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Sample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020839" y="3643313"/>
            <a:ext cx="1150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Ionisation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2235285" y="2571743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Acceleration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 rot="5348780">
            <a:off x="1330957" y="2327553"/>
            <a:ext cx="719138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 rot="5437798">
            <a:off x="1385508" y="2830088"/>
            <a:ext cx="9366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 rot="5437798">
            <a:off x="2033972" y="2939629"/>
            <a:ext cx="215900" cy="714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 rot="5437798">
            <a:off x="2034431" y="3359717"/>
            <a:ext cx="2159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5294972">
            <a:off x="1358118" y="2943615"/>
            <a:ext cx="153988" cy="503238"/>
            <a:chOff x="424" y="1026"/>
            <a:chExt cx="188" cy="544"/>
          </a:xfrm>
        </p:grpSpPr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424" y="1026"/>
              <a:ext cx="188" cy="181"/>
            </a:xfrm>
            <a:custGeom>
              <a:avLst/>
              <a:gdLst/>
              <a:ahLst/>
              <a:cxnLst>
                <a:cxn ang="0">
                  <a:pos x="7" y="181"/>
                </a:cxn>
                <a:cxn ang="0">
                  <a:pos x="7" y="0"/>
                </a:cxn>
                <a:cxn ang="0">
                  <a:pos x="52" y="181"/>
                </a:cxn>
                <a:cxn ang="0">
                  <a:pos x="52" y="0"/>
                </a:cxn>
                <a:cxn ang="0">
                  <a:pos x="97" y="181"/>
                </a:cxn>
                <a:cxn ang="0">
                  <a:pos x="97" y="0"/>
                </a:cxn>
                <a:cxn ang="0">
                  <a:pos x="143" y="181"/>
                </a:cxn>
                <a:cxn ang="0">
                  <a:pos x="143" y="0"/>
                </a:cxn>
                <a:cxn ang="0">
                  <a:pos x="188" y="181"/>
                </a:cxn>
              </a:cxnLst>
              <a:rect l="0" t="0" r="r" b="b"/>
              <a:pathLst>
                <a:path w="188" h="181">
                  <a:moveTo>
                    <a:pt x="7" y="181"/>
                  </a:moveTo>
                  <a:cubicBezTo>
                    <a:pt x="3" y="90"/>
                    <a:pt x="0" y="0"/>
                    <a:pt x="7" y="0"/>
                  </a:cubicBezTo>
                  <a:cubicBezTo>
                    <a:pt x="14" y="0"/>
                    <a:pt x="45" y="181"/>
                    <a:pt x="52" y="181"/>
                  </a:cubicBezTo>
                  <a:cubicBezTo>
                    <a:pt x="59" y="181"/>
                    <a:pt x="45" y="0"/>
                    <a:pt x="52" y="0"/>
                  </a:cubicBezTo>
                  <a:cubicBezTo>
                    <a:pt x="59" y="0"/>
                    <a:pt x="90" y="181"/>
                    <a:pt x="97" y="181"/>
                  </a:cubicBezTo>
                  <a:cubicBezTo>
                    <a:pt x="104" y="181"/>
                    <a:pt x="89" y="0"/>
                    <a:pt x="97" y="0"/>
                  </a:cubicBezTo>
                  <a:cubicBezTo>
                    <a:pt x="105" y="0"/>
                    <a:pt x="135" y="181"/>
                    <a:pt x="143" y="181"/>
                  </a:cubicBezTo>
                  <a:cubicBezTo>
                    <a:pt x="151" y="181"/>
                    <a:pt x="136" y="0"/>
                    <a:pt x="143" y="0"/>
                  </a:cubicBezTo>
                  <a:cubicBezTo>
                    <a:pt x="150" y="0"/>
                    <a:pt x="169" y="90"/>
                    <a:pt x="188" y="181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431" y="1207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612" y="1207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13" name="Oval 21"/>
          <p:cNvSpPr>
            <a:spLocks noChangeArrowheads="1"/>
          </p:cNvSpPr>
          <p:nvPr/>
        </p:nvSpPr>
        <p:spPr bwMode="auto">
          <a:xfrm rot="3540648">
            <a:off x="2155035" y="3160428"/>
            <a:ext cx="71438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0.60868 0.0037 " pathEditMode="relative" rAng="0" ptsTypes="AA">
                                      <p:cBhvr>
                                        <p:cTn id="10" dur="3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animBg="1"/>
      <p:bldP spid="821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auto">
          <a:xfrm>
            <a:off x="6667612" y="3498851"/>
            <a:ext cx="1295400" cy="301625"/>
          </a:xfrm>
          <a:custGeom>
            <a:avLst/>
            <a:gdLst/>
            <a:ahLst/>
            <a:cxnLst>
              <a:cxn ang="0">
                <a:pos x="816" y="8"/>
              </a:cxn>
              <a:cxn ang="0">
                <a:pos x="544" y="190"/>
              </a:cxn>
              <a:cxn ang="0">
                <a:pos x="227" y="8"/>
              </a:cxn>
              <a:cxn ang="0">
                <a:pos x="0" y="144"/>
              </a:cxn>
            </a:cxnLst>
            <a:rect l="0" t="0" r="r" b="b"/>
            <a:pathLst>
              <a:path w="816" h="190">
                <a:moveTo>
                  <a:pt x="816" y="8"/>
                </a:moveTo>
                <a:cubicBezTo>
                  <a:pt x="729" y="99"/>
                  <a:pt x="642" y="190"/>
                  <a:pt x="544" y="190"/>
                </a:cubicBezTo>
                <a:cubicBezTo>
                  <a:pt x="446" y="190"/>
                  <a:pt x="318" y="16"/>
                  <a:pt x="227" y="8"/>
                </a:cubicBezTo>
                <a:cubicBezTo>
                  <a:pt x="136" y="0"/>
                  <a:pt x="68" y="72"/>
                  <a:pt x="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164375" y="3714751"/>
            <a:ext cx="1008062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/>
              <a:t>Detection</a:t>
            </a:r>
          </a:p>
        </p:txBody>
      </p:sp>
      <p:cxnSp>
        <p:nvCxnSpPr>
          <p:cNvPr id="28" name="Straight Connector 27"/>
          <p:cNvCxnSpPr>
            <a:stCxn id="8202" idx="1"/>
          </p:cNvCxnSpPr>
          <p:nvPr/>
        </p:nvCxnSpPr>
        <p:spPr>
          <a:xfrm rot="5400000" flipH="1" flipV="1">
            <a:off x="4827448" y="173156"/>
            <a:ext cx="9909" cy="53785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4848187" y="816097"/>
            <a:ext cx="9909" cy="53785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Rectangle 8"/>
          <p:cNvSpPr>
            <a:spLocks noChangeArrowheads="1"/>
          </p:cNvSpPr>
          <p:nvPr/>
        </p:nvSpPr>
        <p:spPr bwMode="auto">
          <a:xfrm rot="16145667">
            <a:off x="7461114" y="2857841"/>
            <a:ext cx="78113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 rot="16145667">
            <a:off x="7631460" y="3110000"/>
            <a:ext cx="431800" cy="215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390517" y="1676985"/>
            <a:ext cx="8322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Sample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020839" y="3643313"/>
            <a:ext cx="1150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Ionisation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2235285" y="2571743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Acceleration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 rot="5348780">
            <a:off x="1330957" y="2327553"/>
            <a:ext cx="719138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 rot="5437798">
            <a:off x="1385508" y="2830088"/>
            <a:ext cx="9366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 rot="5437798">
            <a:off x="2033972" y="2939629"/>
            <a:ext cx="215900" cy="714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 rot="5437798">
            <a:off x="2034431" y="3359717"/>
            <a:ext cx="2159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5294972">
            <a:off x="1358118" y="2943615"/>
            <a:ext cx="153988" cy="503238"/>
            <a:chOff x="424" y="1026"/>
            <a:chExt cx="188" cy="544"/>
          </a:xfrm>
        </p:grpSpPr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424" y="1026"/>
              <a:ext cx="188" cy="181"/>
            </a:xfrm>
            <a:custGeom>
              <a:avLst/>
              <a:gdLst/>
              <a:ahLst/>
              <a:cxnLst>
                <a:cxn ang="0">
                  <a:pos x="7" y="181"/>
                </a:cxn>
                <a:cxn ang="0">
                  <a:pos x="7" y="0"/>
                </a:cxn>
                <a:cxn ang="0">
                  <a:pos x="52" y="181"/>
                </a:cxn>
                <a:cxn ang="0">
                  <a:pos x="52" y="0"/>
                </a:cxn>
                <a:cxn ang="0">
                  <a:pos x="97" y="181"/>
                </a:cxn>
                <a:cxn ang="0">
                  <a:pos x="97" y="0"/>
                </a:cxn>
                <a:cxn ang="0">
                  <a:pos x="143" y="181"/>
                </a:cxn>
                <a:cxn ang="0">
                  <a:pos x="143" y="0"/>
                </a:cxn>
                <a:cxn ang="0">
                  <a:pos x="188" y="181"/>
                </a:cxn>
              </a:cxnLst>
              <a:rect l="0" t="0" r="r" b="b"/>
              <a:pathLst>
                <a:path w="188" h="181">
                  <a:moveTo>
                    <a:pt x="7" y="181"/>
                  </a:moveTo>
                  <a:cubicBezTo>
                    <a:pt x="3" y="90"/>
                    <a:pt x="0" y="0"/>
                    <a:pt x="7" y="0"/>
                  </a:cubicBezTo>
                  <a:cubicBezTo>
                    <a:pt x="14" y="0"/>
                    <a:pt x="45" y="181"/>
                    <a:pt x="52" y="181"/>
                  </a:cubicBezTo>
                  <a:cubicBezTo>
                    <a:pt x="59" y="181"/>
                    <a:pt x="45" y="0"/>
                    <a:pt x="52" y="0"/>
                  </a:cubicBezTo>
                  <a:cubicBezTo>
                    <a:pt x="59" y="0"/>
                    <a:pt x="90" y="181"/>
                    <a:pt x="97" y="181"/>
                  </a:cubicBezTo>
                  <a:cubicBezTo>
                    <a:pt x="104" y="181"/>
                    <a:pt x="89" y="0"/>
                    <a:pt x="97" y="0"/>
                  </a:cubicBezTo>
                  <a:cubicBezTo>
                    <a:pt x="105" y="0"/>
                    <a:pt x="135" y="181"/>
                    <a:pt x="143" y="181"/>
                  </a:cubicBezTo>
                  <a:cubicBezTo>
                    <a:pt x="151" y="181"/>
                    <a:pt x="136" y="0"/>
                    <a:pt x="143" y="0"/>
                  </a:cubicBezTo>
                  <a:cubicBezTo>
                    <a:pt x="150" y="0"/>
                    <a:pt x="169" y="90"/>
                    <a:pt x="188" y="181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431" y="1207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612" y="1207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13" name="Oval 21"/>
          <p:cNvSpPr>
            <a:spLocks noChangeArrowheads="1"/>
          </p:cNvSpPr>
          <p:nvPr/>
        </p:nvSpPr>
        <p:spPr bwMode="auto">
          <a:xfrm rot="3540648">
            <a:off x="2155035" y="3160428"/>
            <a:ext cx="71438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0.60868 0.003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animBg="1"/>
      <p:bldP spid="821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reeform 2"/>
          <p:cNvSpPr>
            <a:spLocks/>
          </p:cNvSpPr>
          <p:nvPr/>
        </p:nvSpPr>
        <p:spPr bwMode="auto">
          <a:xfrm>
            <a:off x="6667612" y="3498851"/>
            <a:ext cx="1295400" cy="301625"/>
          </a:xfrm>
          <a:custGeom>
            <a:avLst/>
            <a:gdLst/>
            <a:ahLst/>
            <a:cxnLst>
              <a:cxn ang="0">
                <a:pos x="816" y="8"/>
              </a:cxn>
              <a:cxn ang="0">
                <a:pos x="544" y="190"/>
              </a:cxn>
              <a:cxn ang="0">
                <a:pos x="227" y="8"/>
              </a:cxn>
              <a:cxn ang="0">
                <a:pos x="0" y="144"/>
              </a:cxn>
            </a:cxnLst>
            <a:rect l="0" t="0" r="r" b="b"/>
            <a:pathLst>
              <a:path w="816" h="190">
                <a:moveTo>
                  <a:pt x="816" y="8"/>
                </a:moveTo>
                <a:cubicBezTo>
                  <a:pt x="729" y="99"/>
                  <a:pt x="642" y="190"/>
                  <a:pt x="544" y="190"/>
                </a:cubicBezTo>
                <a:cubicBezTo>
                  <a:pt x="446" y="190"/>
                  <a:pt x="318" y="16"/>
                  <a:pt x="227" y="8"/>
                </a:cubicBezTo>
                <a:cubicBezTo>
                  <a:pt x="136" y="0"/>
                  <a:pt x="68" y="72"/>
                  <a:pt x="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164375" y="3714751"/>
            <a:ext cx="1008062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/>
              <a:t>Detection</a:t>
            </a:r>
          </a:p>
        </p:txBody>
      </p:sp>
      <p:cxnSp>
        <p:nvCxnSpPr>
          <p:cNvPr id="28" name="Straight Connector 27"/>
          <p:cNvCxnSpPr>
            <a:stCxn id="8202" idx="1"/>
          </p:cNvCxnSpPr>
          <p:nvPr/>
        </p:nvCxnSpPr>
        <p:spPr>
          <a:xfrm rot="5400000" flipH="1" flipV="1">
            <a:off x="4827448" y="173156"/>
            <a:ext cx="9909" cy="53785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4848187" y="816097"/>
            <a:ext cx="9909" cy="53785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Rectangle 8"/>
          <p:cNvSpPr>
            <a:spLocks noChangeArrowheads="1"/>
          </p:cNvSpPr>
          <p:nvPr/>
        </p:nvSpPr>
        <p:spPr bwMode="auto">
          <a:xfrm rot="16145667">
            <a:off x="7461114" y="2857841"/>
            <a:ext cx="78113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 rot="16145667">
            <a:off x="7631460" y="3110000"/>
            <a:ext cx="431800" cy="215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1390517" y="1676985"/>
            <a:ext cx="8322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Sample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1020839" y="3643313"/>
            <a:ext cx="1150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Ionisation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2235285" y="2571743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/>
              <a:t>Acceleration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 rot="5348780">
            <a:off x="1330957" y="2327553"/>
            <a:ext cx="719138" cy="73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 rot="5437798">
            <a:off x="1385508" y="2830088"/>
            <a:ext cx="936625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 rot="5437798">
            <a:off x="2033972" y="2939629"/>
            <a:ext cx="215900" cy="7143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 rot="5437798">
            <a:off x="2034431" y="3359717"/>
            <a:ext cx="215900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 rot="5294972">
            <a:off x="1358118" y="2943615"/>
            <a:ext cx="153988" cy="503238"/>
            <a:chOff x="424" y="1026"/>
            <a:chExt cx="188" cy="544"/>
          </a:xfrm>
        </p:grpSpPr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424" y="1026"/>
              <a:ext cx="188" cy="181"/>
            </a:xfrm>
            <a:custGeom>
              <a:avLst/>
              <a:gdLst/>
              <a:ahLst/>
              <a:cxnLst>
                <a:cxn ang="0">
                  <a:pos x="7" y="181"/>
                </a:cxn>
                <a:cxn ang="0">
                  <a:pos x="7" y="0"/>
                </a:cxn>
                <a:cxn ang="0">
                  <a:pos x="52" y="181"/>
                </a:cxn>
                <a:cxn ang="0">
                  <a:pos x="52" y="0"/>
                </a:cxn>
                <a:cxn ang="0">
                  <a:pos x="97" y="181"/>
                </a:cxn>
                <a:cxn ang="0">
                  <a:pos x="97" y="0"/>
                </a:cxn>
                <a:cxn ang="0">
                  <a:pos x="143" y="181"/>
                </a:cxn>
                <a:cxn ang="0">
                  <a:pos x="143" y="0"/>
                </a:cxn>
                <a:cxn ang="0">
                  <a:pos x="188" y="181"/>
                </a:cxn>
              </a:cxnLst>
              <a:rect l="0" t="0" r="r" b="b"/>
              <a:pathLst>
                <a:path w="188" h="181">
                  <a:moveTo>
                    <a:pt x="7" y="181"/>
                  </a:moveTo>
                  <a:cubicBezTo>
                    <a:pt x="3" y="90"/>
                    <a:pt x="0" y="0"/>
                    <a:pt x="7" y="0"/>
                  </a:cubicBezTo>
                  <a:cubicBezTo>
                    <a:pt x="14" y="0"/>
                    <a:pt x="45" y="181"/>
                    <a:pt x="52" y="181"/>
                  </a:cubicBezTo>
                  <a:cubicBezTo>
                    <a:pt x="59" y="181"/>
                    <a:pt x="45" y="0"/>
                    <a:pt x="52" y="0"/>
                  </a:cubicBezTo>
                  <a:cubicBezTo>
                    <a:pt x="59" y="0"/>
                    <a:pt x="90" y="181"/>
                    <a:pt x="97" y="181"/>
                  </a:cubicBezTo>
                  <a:cubicBezTo>
                    <a:pt x="104" y="181"/>
                    <a:pt x="89" y="0"/>
                    <a:pt x="97" y="0"/>
                  </a:cubicBezTo>
                  <a:cubicBezTo>
                    <a:pt x="105" y="0"/>
                    <a:pt x="135" y="181"/>
                    <a:pt x="143" y="181"/>
                  </a:cubicBezTo>
                  <a:cubicBezTo>
                    <a:pt x="151" y="181"/>
                    <a:pt x="136" y="0"/>
                    <a:pt x="143" y="0"/>
                  </a:cubicBezTo>
                  <a:cubicBezTo>
                    <a:pt x="150" y="0"/>
                    <a:pt x="169" y="90"/>
                    <a:pt x="188" y="181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431" y="1207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612" y="1207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213" name="Oval 21"/>
          <p:cNvSpPr>
            <a:spLocks noChangeArrowheads="1"/>
          </p:cNvSpPr>
          <p:nvPr/>
        </p:nvSpPr>
        <p:spPr bwMode="auto">
          <a:xfrm rot="3540648">
            <a:off x="2155035" y="3160428"/>
            <a:ext cx="71438" cy="730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96296E-6 L 0.60868 0.003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 animBg="1"/>
      <p:bldP spid="821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PowerPoint Presentation</vt:lpstr>
      <vt:lpstr>PowerPoint Presentation</vt:lpstr>
      <vt:lpstr>PowerPoint Presentation</vt:lpstr>
    </vt:vector>
  </TitlesOfParts>
  <Company>Leeds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humemj01</dc:creator>
  <cp:lastModifiedBy>humemj</cp:lastModifiedBy>
  <cp:revision>14</cp:revision>
  <dcterms:created xsi:type="dcterms:W3CDTF">2004-06-10T08:57:10Z</dcterms:created>
  <dcterms:modified xsi:type="dcterms:W3CDTF">2015-09-11T11:49:38Z</dcterms:modified>
</cp:coreProperties>
</file>