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707B8-C9EA-439E-89B8-439966A2B943}" type="datetimeFigureOut">
              <a:rPr lang="en-US" smtClean="0"/>
              <a:t>3/17/2009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170B6-1657-4CEB-8CB1-F34A011BC8C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857364"/>
            <a:ext cx="987777" cy="909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 rot="5400000">
            <a:off x="-1463717" y="3178173"/>
            <a:ext cx="5786478" cy="1588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28728" y="6072206"/>
            <a:ext cx="7072362" cy="1588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00166" y="2786058"/>
            <a:ext cx="15716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3052293" y="731950"/>
            <a:ext cx="3162781" cy="4458236"/>
          </a:xfrm>
          <a:custGeom>
            <a:avLst/>
            <a:gdLst>
              <a:gd name="connsiteX0" fmla="*/ 0 w 1545465"/>
              <a:gd name="connsiteY0" fmla="*/ 2049887 h 4458236"/>
              <a:gd name="connsiteX1" fmla="*/ 734096 w 1545465"/>
              <a:gd name="connsiteY1" fmla="*/ 401391 h 4458236"/>
              <a:gd name="connsiteX2" fmla="*/ 1545465 w 1545465"/>
              <a:gd name="connsiteY2" fmla="*/ 4458236 h 4458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5465" h="4458236">
                <a:moveTo>
                  <a:pt x="0" y="2049887"/>
                </a:moveTo>
                <a:cubicBezTo>
                  <a:pt x="238259" y="1024943"/>
                  <a:pt x="476519" y="0"/>
                  <a:pt x="734096" y="401391"/>
                </a:cubicBezTo>
                <a:cubicBezTo>
                  <a:pt x="991673" y="802782"/>
                  <a:pt x="1268569" y="2630509"/>
                  <a:pt x="1545465" y="4458236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>
            <a:stCxn id="12" idx="2"/>
          </p:cNvCxnSpPr>
          <p:nvPr/>
        </p:nvCxnSpPr>
        <p:spPr>
          <a:xfrm>
            <a:off x="6215074" y="5190186"/>
            <a:ext cx="1785950" cy="24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15074" y="35716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Exothermic reactions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71604" y="571480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Small amount of energy in to break bonds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57950" y="2500306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Large amount of energy out when new bonds form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2464579" y="4036223"/>
            <a:ext cx="250033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500298" y="3500438"/>
            <a:ext cx="2643206" cy="64633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This much energy given out = exothermic 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185 C 0.03333 0.01248 0.06666 0.02312 0.09722 -0.01504 C 0.12777 -0.0532 0.15694 -0.18617 0.18316 -0.22688 C 0.20937 -0.26735 0.23211 -0.26342 0.25486 -0.25926 " pathEditMode="relative" rAng="0" ptsTypes="aaaA">
                                      <p:cBhvr>
                                        <p:cTn id="11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486 -0.25926 C 0.30034 -0.25926 0.34583 -0.25879 0.38767 -0.16837 C 0.42968 -0.0784 0.44479 0.19125 0.5059 0.28122 C 0.56701 0.37164 0.66076 0.3721 0.75451 0.37257 " pathEditMode="relative" rAng="0" ptsTypes="aaaA">
                                      <p:cBhvr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" y="3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357694"/>
            <a:ext cx="987777" cy="909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 rot="5400000">
            <a:off x="-1463717" y="3178173"/>
            <a:ext cx="5786478" cy="1588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28728" y="6072206"/>
            <a:ext cx="7072362" cy="1588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00166" y="5214950"/>
            <a:ext cx="15716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3071802" y="785794"/>
            <a:ext cx="3162781" cy="4458236"/>
          </a:xfrm>
          <a:custGeom>
            <a:avLst/>
            <a:gdLst>
              <a:gd name="connsiteX0" fmla="*/ 0 w 1545465"/>
              <a:gd name="connsiteY0" fmla="*/ 2049887 h 4458236"/>
              <a:gd name="connsiteX1" fmla="*/ 734096 w 1545465"/>
              <a:gd name="connsiteY1" fmla="*/ 401391 h 4458236"/>
              <a:gd name="connsiteX2" fmla="*/ 1545465 w 1545465"/>
              <a:gd name="connsiteY2" fmla="*/ 4458236 h 4458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45465" h="4458236">
                <a:moveTo>
                  <a:pt x="0" y="2049887"/>
                </a:moveTo>
                <a:cubicBezTo>
                  <a:pt x="238259" y="1024943"/>
                  <a:pt x="476519" y="0"/>
                  <a:pt x="734096" y="401391"/>
                </a:cubicBezTo>
                <a:cubicBezTo>
                  <a:pt x="991673" y="802782"/>
                  <a:pt x="1268569" y="2630509"/>
                  <a:pt x="1545465" y="4458236"/>
                </a:cubicBezTo>
              </a:path>
            </a:pathLst>
          </a:custGeom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15074" y="2786058"/>
            <a:ext cx="1785950" cy="24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15074" y="35716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Endothermic reactions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71604" y="571480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Large amount of energy in to break bonds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57950" y="857232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Small amount of energy out when new bonds form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037009" y="3749677"/>
            <a:ext cx="2500330" cy="1588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71934" y="3500438"/>
            <a:ext cx="2643206" cy="646331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This much extra energy required = endothermic </a:t>
            </a:r>
            <a:endParaRPr lang="en-GB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3.38575E-6 C 0.02952 -0.01503 0.05921 -0.02983 0.09567 -0.11262 C 0.13213 -0.19542 0.17935 -0.41188 0.21824 -0.49722 C 0.25713 -0.58256 0.29324 -0.60383 0.32952 -0.62488 " pathEditMode="relative" ptsTypes="aaaA">
                                      <p:cBhvr>
                                        <p:cTn id="11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952 -0.62488 C 0.36563 -0.61956 0.40174 -0.61424 0.4323 -0.57238 C 0.46285 -0.53052 0.48004 -0.41165 0.51268 -0.37349 C 0.54532 -0.33533 0.58664 -0.33949 0.62813 -0.34366 " pathEditMode="relative" ptsTypes="aaaA">
                                      <p:cBhvr>
                                        <p:cTn id="19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52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Horsforth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Horsforth School</dc:creator>
  <cp:lastModifiedBy>Horsforth School</cp:lastModifiedBy>
  <cp:revision>8</cp:revision>
  <dcterms:created xsi:type="dcterms:W3CDTF">2009-03-17T11:48:30Z</dcterms:created>
  <dcterms:modified xsi:type="dcterms:W3CDTF">2009-03-17T12:18:22Z</dcterms:modified>
</cp:coreProperties>
</file>