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2AFD5-A398-4033-82A9-C2206F95A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80253-8DA9-42C3-9A6A-882E16F35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8F885-0461-4751-9974-8797FEB83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47C3-C134-4CCC-934F-57A7B5008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8AAE9-D98D-4F72-B100-D1A830293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88945-08A4-49A0-A3BB-8B3D03DCC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7354E-FBE9-4D92-9CA7-3E3EAB404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7D3AA-53EE-4698-8A71-003C16B76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D0BE9-784C-49F5-8C75-1307D3700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37E20-DBAE-4F2C-B315-692BDC271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5BEBA-21A1-43BB-81E3-229064D29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D157BB-4C23-47A1-BC11-20CBC928B3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94700" cy="1981200"/>
          </a:xfrm>
          <a:noFill/>
          <a:ln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GB" sz="2400"/>
              <a:t>It is rather like the situation where a man is walking the wrong way along a moving pavement or escalator.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sz="2400"/>
              <a:t>Neither have stopped but the man could remain in the same place for ever!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sz="2400"/>
              <a:t>The symbol </a:t>
            </a:r>
            <a:r>
              <a:rPr lang="en-GB" sz="2400">
                <a:sym typeface="Wingdings 3" pitchFamily="18" charset="2"/>
              </a:rPr>
              <a:t></a:t>
            </a:r>
            <a:r>
              <a:rPr lang="en-GB" sz="2400" b="1">
                <a:sym typeface="MS Reference 1" pitchFamily="2" charset="2"/>
              </a:rPr>
              <a:t> </a:t>
            </a:r>
            <a:r>
              <a:rPr lang="en-GB" sz="2400">
                <a:sym typeface="MS Reference 1" pitchFamily="2" charset="2"/>
              </a:rPr>
              <a:t>is used to mean dynamic equilibrium.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519613" cy="533400"/>
          </a:xfrm>
          <a:solidFill>
            <a:srgbClr val="000066"/>
          </a:solidFill>
          <a:ln>
            <a:solidFill>
              <a:srgbClr val="CC00CC"/>
            </a:solidFill>
          </a:ln>
        </p:spPr>
        <p:txBody>
          <a:bodyPr/>
          <a:lstStyle/>
          <a:p>
            <a:pPr algn="l"/>
            <a:r>
              <a:rPr lang="en-GB" sz="2800">
                <a:solidFill>
                  <a:schemeClr val="bg1"/>
                </a:solidFill>
              </a:rPr>
              <a:t>Dynamic equilibrium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661988"/>
            <a:ext cx="7391400" cy="1014412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Equilibrium – </a:t>
            </a:r>
            <a:r>
              <a:rPr lang="en-GB" sz="2400"/>
              <a:t>because</a:t>
            </a: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/>
              <a:t>of the unchanging amounts</a:t>
            </a:r>
            <a:endParaRPr lang="en-GB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Dynamic – </a:t>
            </a:r>
            <a:r>
              <a:rPr lang="en-GB" sz="2400"/>
              <a:t>because reaction is still occurring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267200" y="4343400"/>
            <a:ext cx="3986213" cy="40640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/>
              <a:t>The man stays in the same place!</a:t>
            </a:r>
          </a:p>
        </p:txBody>
      </p:sp>
    </p:spTree>
    <p:controls>
      <p:control spid="3078" r:id="rId2" imgW="3734321" imgH="236253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Wingdings 3</vt:lpstr>
      <vt:lpstr>MS Reference 1</vt:lpstr>
      <vt:lpstr>Times New Roman</vt:lpstr>
      <vt:lpstr>Default Design</vt:lpstr>
      <vt:lpstr>Dynamic equilibrium</vt:lpstr>
    </vt:vector>
  </TitlesOfParts>
  <Company>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equilibrium</dc:title>
  <dc:creator>teacher</dc:creator>
  <cp:lastModifiedBy>Horsforth School</cp:lastModifiedBy>
  <cp:revision>1</cp:revision>
  <dcterms:created xsi:type="dcterms:W3CDTF">2005-01-17T18:29:45Z</dcterms:created>
  <dcterms:modified xsi:type="dcterms:W3CDTF">2009-04-18T11:55:21Z</dcterms:modified>
</cp:coreProperties>
</file>