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E4DE-C928-4778-89B8-72C8EA35B01C}" type="datetimeFigureOut">
              <a:rPr lang="en-US" smtClean="0"/>
              <a:t>8/30/2008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A747-E003-45DC-A015-C01B154DE93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E4DE-C928-4778-89B8-72C8EA35B01C}" type="datetimeFigureOut">
              <a:rPr lang="en-US" smtClean="0"/>
              <a:t>8/30/2008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A747-E003-45DC-A015-C01B154DE93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E4DE-C928-4778-89B8-72C8EA35B01C}" type="datetimeFigureOut">
              <a:rPr lang="en-US" smtClean="0"/>
              <a:t>8/30/2008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A747-E003-45DC-A015-C01B154DE93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E4DE-C928-4778-89B8-72C8EA35B01C}" type="datetimeFigureOut">
              <a:rPr lang="en-US" smtClean="0"/>
              <a:t>8/30/2008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A747-E003-45DC-A015-C01B154DE93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E4DE-C928-4778-89B8-72C8EA35B01C}" type="datetimeFigureOut">
              <a:rPr lang="en-US" smtClean="0"/>
              <a:t>8/30/2008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A747-E003-45DC-A015-C01B154DE93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E4DE-C928-4778-89B8-72C8EA35B01C}" type="datetimeFigureOut">
              <a:rPr lang="en-US" smtClean="0"/>
              <a:t>8/30/2008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A747-E003-45DC-A015-C01B154DE93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E4DE-C928-4778-89B8-72C8EA35B01C}" type="datetimeFigureOut">
              <a:rPr lang="en-US" smtClean="0"/>
              <a:t>8/30/2008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A747-E003-45DC-A015-C01B154DE93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E4DE-C928-4778-89B8-72C8EA35B01C}" type="datetimeFigureOut">
              <a:rPr lang="en-US" smtClean="0"/>
              <a:t>8/30/2008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A747-E003-45DC-A015-C01B154DE93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E4DE-C928-4778-89B8-72C8EA35B01C}" type="datetimeFigureOut">
              <a:rPr lang="en-US" smtClean="0"/>
              <a:t>8/30/2008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A747-E003-45DC-A015-C01B154DE93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E4DE-C928-4778-89B8-72C8EA35B01C}" type="datetimeFigureOut">
              <a:rPr lang="en-US" smtClean="0"/>
              <a:t>8/30/2008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A747-E003-45DC-A015-C01B154DE93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E4DE-C928-4778-89B8-72C8EA35B01C}" type="datetimeFigureOut">
              <a:rPr lang="en-US" smtClean="0"/>
              <a:t>8/30/2008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A747-E003-45DC-A015-C01B154DE93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6E4DE-C928-4778-89B8-72C8EA35B01C}" type="datetimeFigureOut">
              <a:rPr lang="en-US" smtClean="0"/>
              <a:t>8/30/2008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AA747-E003-45DC-A015-C01B154DE93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3"/>
          <p:cNvSpPr>
            <a:spLocks noChangeAspect="1" noChangeArrowheads="1"/>
          </p:cNvSpPr>
          <p:nvPr/>
        </p:nvSpPr>
        <p:spPr bwMode="auto">
          <a:xfrm>
            <a:off x="2214546" y="1643050"/>
            <a:ext cx="3543300" cy="32670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3644591" y="3100246"/>
            <a:ext cx="405987" cy="391531"/>
            <a:chOff x="3878" y="1434"/>
            <a:chExt cx="454" cy="453"/>
          </a:xfrm>
        </p:grpSpPr>
        <p:sp>
          <p:nvSpPr>
            <p:cNvPr id="1029" name="Oval 5"/>
            <p:cNvSpPr>
              <a:spLocks noChangeArrowheads="1"/>
            </p:cNvSpPr>
            <p:nvPr/>
          </p:nvSpPr>
          <p:spPr bwMode="auto">
            <a:xfrm>
              <a:off x="3968" y="1480"/>
              <a:ext cx="136" cy="136"/>
            </a:xfrm>
            <a:prstGeom prst="ellipse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0" name="Text Box 6"/>
            <p:cNvSpPr txBox="1">
              <a:spLocks noChangeArrowheads="1"/>
            </p:cNvSpPr>
            <p:nvPr/>
          </p:nvSpPr>
          <p:spPr bwMode="auto">
            <a:xfrm>
              <a:off x="3922" y="1434"/>
              <a:ext cx="410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031" name="Group 7"/>
            <p:cNvGrpSpPr>
              <a:grpSpLocks/>
            </p:cNvGrpSpPr>
            <p:nvPr/>
          </p:nvGrpSpPr>
          <p:grpSpPr bwMode="auto">
            <a:xfrm>
              <a:off x="3923" y="1616"/>
              <a:ext cx="408" cy="204"/>
              <a:chOff x="3969" y="2523"/>
              <a:chExt cx="408" cy="204"/>
            </a:xfrm>
          </p:grpSpPr>
          <p:sp>
            <p:nvSpPr>
              <p:cNvPr id="1032" name="Oval 8"/>
              <p:cNvSpPr>
                <a:spLocks noChangeArrowheads="1"/>
              </p:cNvSpPr>
              <p:nvPr/>
            </p:nvSpPr>
            <p:spPr bwMode="auto">
              <a:xfrm>
                <a:off x="4014" y="2569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33" name="Text Box 9"/>
              <p:cNvSpPr txBox="1">
                <a:spLocks noChangeArrowheads="1"/>
              </p:cNvSpPr>
              <p:nvPr/>
            </p:nvSpPr>
            <p:spPr bwMode="auto">
              <a:xfrm>
                <a:off x="3969" y="2523"/>
                <a:ext cx="40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981" tIns="37490" rIns="74981" bIns="374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3878" y="1434"/>
              <a:ext cx="453" cy="453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035" name="Oval 11"/>
          <p:cNvSpPr>
            <a:spLocks noChangeArrowheads="1"/>
          </p:cNvSpPr>
          <p:nvPr/>
        </p:nvSpPr>
        <p:spPr bwMode="auto">
          <a:xfrm>
            <a:off x="3481742" y="2943329"/>
            <a:ext cx="731686" cy="70688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036" name="Group 12"/>
          <p:cNvGrpSpPr>
            <a:grpSpLocks/>
          </p:cNvGrpSpPr>
          <p:nvPr/>
        </p:nvGrpSpPr>
        <p:grpSpPr bwMode="auto">
          <a:xfrm>
            <a:off x="3766539" y="3532911"/>
            <a:ext cx="366601" cy="175960"/>
            <a:chOff x="1429" y="3022"/>
            <a:chExt cx="409" cy="204"/>
          </a:xfrm>
        </p:grpSpPr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1039" name="Oval 15"/>
          <p:cNvSpPr>
            <a:spLocks noChangeArrowheads="1"/>
          </p:cNvSpPr>
          <p:nvPr/>
        </p:nvSpPr>
        <p:spPr bwMode="auto">
          <a:xfrm>
            <a:off x="3277990" y="2747564"/>
            <a:ext cx="1139946" cy="109842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040" name="Group 16"/>
          <p:cNvGrpSpPr>
            <a:grpSpLocks/>
          </p:cNvGrpSpPr>
          <p:nvPr/>
        </p:nvGrpSpPr>
        <p:grpSpPr bwMode="auto">
          <a:xfrm>
            <a:off x="3196944" y="3257163"/>
            <a:ext cx="367358" cy="175960"/>
            <a:chOff x="1429" y="3022"/>
            <a:chExt cx="409" cy="204"/>
          </a:xfrm>
        </p:grpSpPr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2" name="Text Box 18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1043" name="Oval 19"/>
          <p:cNvSpPr>
            <a:spLocks noChangeArrowheads="1"/>
          </p:cNvSpPr>
          <p:nvPr/>
        </p:nvSpPr>
        <p:spPr bwMode="auto">
          <a:xfrm>
            <a:off x="3034095" y="2511426"/>
            <a:ext cx="1626979" cy="1569171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4" name="Oval 20"/>
          <p:cNvSpPr>
            <a:spLocks noChangeArrowheads="1"/>
          </p:cNvSpPr>
          <p:nvPr/>
        </p:nvSpPr>
        <p:spPr bwMode="auto">
          <a:xfrm>
            <a:off x="2219848" y="1648382"/>
            <a:ext cx="3375906" cy="3256411"/>
          </a:xfrm>
          <a:prstGeom prst="ellipse">
            <a:avLst/>
          </a:pr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045" name="Group 21"/>
          <p:cNvGrpSpPr>
            <a:grpSpLocks/>
          </p:cNvGrpSpPr>
          <p:nvPr/>
        </p:nvGrpSpPr>
        <p:grpSpPr bwMode="auto">
          <a:xfrm>
            <a:off x="3847585" y="2667582"/>
            <a:ext cx="366601" cy="176722"/>
            <a:chOff x="1429" y="3022"/>
            <a:chExt cx="409" cy="204"/>
          </a:xfrm>
        </p:grpSpPr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7" name="Text Box 23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048" name="Group 24"/>
          <p:cNvGrpSpPr>
            <a:grpSpLocks/>
          </p:cNvGrpSpPr>
          <p:nvPr/>
        </p:nvGrpSpPr>
        <p:grpSpPr bwMode="auto">
          <a:xfrm>
            <a:off x="4294474" y="3257163"/>
            <a:ext cx="366601" cy="175960"/>
            <a:chOff x="1429" y="3022"/>
            <a:chExt cx="409" cy="204"/>
          </a:xfrm>
        </p:grpSpPr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0" name="Text Box 26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051" name="Group 27"/>
          <p:cNvGrpSpPr>
            <a:grpSpLocks/>
          </p:cNvGrpSpPr>
          <p:nvPr/>
        </p:nvGrpSpPr>
        <p:grpSpPr bwMode="auto">
          <a:xfrm>
            <a:off x="3847585" y="3727153"/>
            <a:ext cx="366601" cy="177484"/>
            <a:chOff x="1429" y="3022"/>
            <a:chExt cx="409" cy="204"/>
          </a:xfrm>
        </p:grpSpPr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3" name="Text Box 29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054" name="Group 30"/>
          <p:cNvGrpSpPr>
            <a:grpSpLocks/>
          </p:cNvGrpSpPr>
          <p:nvPr/>
        </p:nvGrpSpPr>
        <p:grpSpPr bwMode="auto">
          <a:xfrm>
            <a:off x="3643076" y="2667582"/>
            <a:ext cx="367358" cy="176722"/>
            <a:chOff x="1429" y="3022"/>
            <a:chExt cx="409" cy="204"/>
          </a:xfrm>
        </p:grpSpPr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6" name="Text Box 32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057" name="Group 33"/>
          <p:cNvGrpSpPr>
            <a:grpSpLocks/>
          </p:cNvGrpSpPr>
          <p:nvPr/>
        </p:nvGrpSpPr>
        <p:grpSpPr bwMode="auto">
          <a:xfrm>
            <a:off x="4294474" y="3100246"/>
            <a:ext cx="366601" cy="176722"/>
            <a:chOff x="1429" y="3022"/>
            <a:chExt cx="409" cy="205"/>
          </a:xfrm>
        </p:grpSpPr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9" name="Text Box 35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060" name="Group 36"/>
          <p:cNvGrpSpPr>
            <a:grpSpLocks/>
          </p:cNvGrpSpPr>
          <p:nvPr/>
        </p:nvGrpSpPr>
        <p:grpSpPr bwMode="auto">
          <a:xfrm>
            <a:off x="3683978" y="3727153"/>
            <a:ext cx="366601" cy="177484"/>
            <a:chOff x="1429" y="3022"/>
            <a:chExt cx="409" cy="204"/>
          </a:xfrm>
        </p:grpSpPr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2" name="Text Box 38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063" name="Group 39"/>
          <p:cNvGrpSpPr>
            <a:grpSpLocks/>
          </p:cNvGrpSpPr>
          <p:nvPr/>
        </p:nvGrpSpPr>
        <p:grpSpPr bwMode="auto">
          <a:xfrm>
            <a:off x="3195430" y="3100246"/>
            <a:ext cx="367358" cy="176722"/>
            <a:chOff x="1429" y="3022"/>
            <a:chExt cx="409" cy="205"/>
          </a:xfrm>
        </p:grpSpPr>
        <p:sp>
          <p:nvSpPr>
            <p:cNvPr id="1064" name="Oval 40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5" name="Text Box 41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066" name="Group 42"/>
          <p:cNvGrpSpPr>
            <a:grpSpLocks/>
          </p:cNvGrpSpPr>
          <p:nvPr/>
        </p:nvGrpSpPr>
        <p:grpSpPr bwMode="auto">
          <a:xfrm>
            <a:off x="3766539" y="2394119"/>
            <a:ext cx="366601" cy="175960"/>
            <a:chOff x="1429" y="3022"/>
            <a:chExt cx="409" cy="204"/>
          </a:xfrm>
        </p:grpSpPr>
        <p:sp>
          <p:nvSpPr>
            <p:cNvPr id="1067" name="Oval 43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8" name="Text Box 44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069" name="Group 45"/>
          <p:cNvGrpSpPr>
            <a:grpSpLocks/>
          </p:cNvGrpSpPr>
          <p:nvPr/>
        </p:nvGrpSpPr>
        <p:grpSpPr bwMode="auto">
          <a:xfrm>
            <a:off x="5000628" y="1571612"/>
            <a:ext cx="243895" cy="78459"/>
            <a:chOff x="567" y="3612"/>
            <a:chExt cx="272" cy="90"/>
          </a:xfrm>
        </p:grpSpPr>
        <p:sp>
          <p:nvSpPr>
            <p:cNvPr id="1070" name="Oval 46"/>
            <p:cNvSpPr>
              <a:spLocks noChangeArrowheads="1"/>
            </p:cNvSpPr>
            <p:nvPr/>
          </p:nvSpPr>
          <p:spPr bwMode="auto">
            <a:xfrm>
              <a:off x="567" y="3612"/>
              <a:ext cx="136" cy="9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1" name="Oval 47"/>
            <p:cNvSpPr>
              <a:spLocks noChangeArrowheads="1"/>
            </p:cNvSpPr>
            <p:nvPr/>
          </p:nvSpPr>
          <p:spPr bwMode="auto">
            <a:xfrm>
              <a:off x="703" y="3612"/>
              <a:ext cx="136" cy="9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072" name="Group 48"/>
          <p:cNvGrpSpPr>
            <a:grpSpLocks/>
          </p:cNvGrpSpPr>
          <p:nvPr/>
        </p:nvGrpSpPr>
        <p:grpSpPr bwMode="auto">
          <a:xfrm>
            <a:off x="3821832" y="2845065"/>
            <a:ext cx="366601" cy="176722"/>
            <a:chOff x="1429" y="3022"/>
            <a:chExt cx="409" cy="204"/>
          </a:xfrm>
        </p:grpSpPr>
        <p:sp>
          <p:nvSpPr>
            <p:cNvPr id="1073" name="Oval 49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4" name="Text Box 50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cxnSp>
        <p:nvCxnSpPr>
          <p:cNvPr id="54" name="Straight Arrow Connector 53"/>
          <p:cNvCxnSpPr>
            <a:stCxn id="1067" idx="1"/>
          </p:cNvCxnSpPr>
          <p:nvPr/>
        </p:nvCxnSpPr>
        <p:spPr>
          <a:xfrm rot="16200000" flipV="1">
            <a:off x="3401923" y="2027310"/>
            <a:ext cx="807063" cy="385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19"/>
          <p:cNvSpPr>
            <a:spLocks noChangeArrowheads="1"/>
          </p:cNvSpPr>
          <p:nvPr/>
        </p:nvSpPr>
        <p:spPr bwMode="auto">
          <a:xfrm>
            <a:off x="2786051" y="2285992"/>
            <a:ext cx="2143140" cy="2000264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" name="Oval 19"/>
          <p:cNvSpPr>
            <a:spLocks noChangeArrowheads="1"/>
          </p:cNvSpPr>
          <p:nvPr/>
        </p:nvSpPr>
        <p:spPr bwMode="auto">
          <a:xfrm>
            <a:off x="2500298" y="2000240"/>
            <a:ext cx="2714644" cy="2571768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2" name="Oval 20"/>
          <p:cNvSpPr>
            <a:spLocks noChangeArrowheads="1"/>
          </p:cNvSpPr>
          <p:nvPr/>
        </p:nvSpPr>
        <p:spPr bwMode="auto">
          <a:xfrm>
            <a:off x="1857356" y="1357298"/>
            <a:ext cx="4000528" cy="3857652"/>
          </a:xfrm>
          <a:prstGeom prst="ellipse">
            <a:avLst/>
          </a:pr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642910" y="1142984"/>
            <a:ext cx="228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Electron promoted  from heat energy from the Bunsen burner</a:t>
            </a:r>
            <a:endParaRPr lang="en-GB" dirty="0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2357422" y="1785926"/>
            <a:ext cx="1428760" cy="714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8.60315E-7 L -0.00277 -0.1137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3"/>
          <p:cNvSpPr>
            <a:spLocks noChangeAspect="1" noChangeArrowheads="1"/>
          </p:cNvSpPr>
          <p:nvPr/>
        </p:nvSpPr>
        <p:spPr bwMode="auto">
          <a:xfrm>
            <a:off x="2214546" y="1643050"/>
            <a:ext cx="3543300" cy="32670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644591" y="3100246"/>
            <a:ext cx="405987" cy="391531"/>
            <a:chOff x="3878" y="1434"/>
            <a:chExt cx="454" cy="453"/>
          </a:xfrm>
        </p:grpSpPr>
        <p:sp>
          <p:nvSpPr>
            <p:cNvPr id="1029" name="Oval 5"/>
            <p:cNvSpPr>
              <a:spLocks noChangeArrowheads="1"/>
            </p:cNvSpPr>
            <p:nvPr/>
          </p:nvSpPr>
          <p:spPr bwMode="auto">
            <a:xfrm>
              <a:off x="3968" y="1480"/>
              <a:ext cx="136" cy="136"/>
            </a:xfrm>
            <a:prstGeom prst="ellipse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0" name="Text Box 6"/>
            <p:cNvSpPr txBox="1">
              <a:spLocks noChangeArrowheads="1"/>
            </p:cNvSpPr>
            <p:nvPr/>
          </p:nvSpPr>
          <p:spPr bwMode="auto">
            <a:xfrm>
              <a:off x="3922" y="1434"/>
              <a:ext cx="410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3923" y="1616"/>
              <a:ext cx="408" cy="204"/>
              <a:chOff x="3969" y="2523"/>
              <a:chExt cx="408" cy="204"/>
            </a:xfrm>
          </p:grpSpPr>
          <p:sp>
            <p:nvSpPr>
              <p:cNvPr id="1032" name="Oval 8"/>
              <p:cNvSpPr>
                <a:spLocks noChangeArrowheads="1"/>
              </p:cNvSpPr>
              <p:nvPr/>
            </p:nvSpPr>
            <p:spPr bwMode="auto">
              <a:xfrm>
                <a:off x="4014" y="2569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33" name="Text Box 9"/>
              <p:cNvSpPr txBox="1">
                <a:spLocks noChangeArrowheads="1"/>
              </p:cNvSpPr>
              <p:nvPr/>
            </p:nvSpPr>
            <p:spPr bwMode="auto">
              <a:xfrm>
                <a:off x="3969" y="2523"/>
                <a:ext cx="40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981" tIns="37490" rIns="74981" bIns="374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3878" y="1434"/>
              <a:ext cx="453" cy="453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035" name="Oval 11"/>
          <p:cNvSpPr>
            <a:spLocks noChangeArrowheads="1"/>
          </p:cNvSpPr>
          <p:nvPr/>
        </p:nvSpPr>
        <p:spPr bwMode="auto">
          <a:xfrm>
            <a:off x="3481742" y="2943329"/>
            <a:ext cx="731686" cy="70688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766539" y="3532911"/>
            <a:ext cx="366601" cy="175960"/>
            <a:chOff x="1429" y="3022"/>
            <a:chExt cx="409" cy="204"/>
          </a:xfrm>
        </p:grpSpPr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1039" name="Oval 15"/>
          <p:cNvSpPr>
            <a:spLocks noChangeArrowheads="1"/>
          </p:cNvSpPr>
          <p:nvPr/>
        </p:nvSpPr>
        <p:spPr bwMode="auto">
          <a:xfrm>
            <a:off x="3277990" y="2747564"/>
            <a:ext cx="1139946" cy="109842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3196944" y="3257163"/>
            <a:ext cx="367358" cy="175960"/>
            <a:chOff x="1429" y="3022"/>
            <a:chExt cx="409" cy="204"/>
          </a:xfrm>
        </p:grpSpPr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2" name="Text Box 18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1043" name="Oval 19"/>
          <p:cNvSpPr>
            <a:spLocks noChangeArrowheads="1"/>
          </p:cNvSpPr>
          <p:nvPr/>
        </p:nvSpPr>
        <p:spPr bwMode="auto">
          <a:xfrm>
            <a:off x="3034095" y="2511426"/>
            <a:ext cx="1626979" cy="1569171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4" name="Oval 20"/>
          <p:cNvSpPr>
            <a:spLocks noChangeArrowheads="1"/>
          </p:cNvSpPr>
          <p:nvPr/>
        </p:nvSpPr>
        <p:spPr bwMode="auto">
          <a:xfrm>
            <a:off x="2219848" y="1648382"/>
            <a:ext cx="3375906" cy="3256411"/>
          </a:xfrm>
          <a:prstGeom prst="ellipse">
            <a:avLst/>
          </a:pr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3847585" y="2667582"/>
            <a:ext cx="366601" cy="176722"/>
            <a:chOff x="1429" y="3022"/>
            <a:chExt cx="409" cy="204"/>
          </a:xfrm>
        </p:grpSpPr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7" name="Text Box 23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4294474" y="3257163"/>
            <a:ext cx="366601" cy="175960"/>
            <a:chOff x="1429" y="3022"/>
            <a:chExt cx="409" cy="204"/>
          </a:xfrm>
        </p:grpSpPr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0" name="Text Box 26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3847585" y="3727153"/>
            <a:ext cx="366601" cy="177484"/>
            <a:chOff x="1429" y="3022"/>
            <a:chExt cx="409" cy="204"/>
          </a:xfrm>
        </p:grpSpPr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3" name="Text Box 29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9" name="Group 30"/>
          <p:cNvGrpSpPr>
            <a:grpSpLocks/>
          </p:cNvGrpSpPr>
          <p:nvPr/>
        </p:nvGrpSpPr>
        <p:grpSpPr bwMode="auto">
          <a:xfrm>
            <a:off x="3643076" y="2667582"/>
            <a:ext cx="367358" cy="176722"/>
            <a:chOff x="1429" y="3022"/>
            <a:chExt cx="409" cy="204"/>
          </a:xfrm>
        </p:grpSpPr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6" name="Text Box 32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0" name="Group 33"/>
          <p:cNvGrpSpPr>
            <a:grpSpLocks/>
          </p:cNvGrpSpPr>
          <p:nvPr/>
        </p:nvGrpSpPr>
        <p:grpSpPr bwMode="auto">
          <a:xfrm>
            <a:off x="4294474" y="3100246"/>
            <a:ext cx="366601" cy="176722"/>
            <a:chOff x="1429" y="3022"/>
            <a:chExt cx="409" cy="205"/>
          </a:xfrm>
        </p:grpSpPr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9" name="Text Box 35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1" name="Group 36"/>
          <p:cNvGrpSpPr>
            <a:grpSpLocks/>
          </p:cNvGrpSpPr>
          <p:nvPr/>
        </p:nvGrpSpPr>
        <p:grpSpPr bwMode="auto">
          <a:xfrm>
            <a:off x="3683978" y="3727153"/>
            <a:ext cx="366601" cy="177484"/>
            <a:chOff x="1429" y="3022"/>
            <a:chExt cx="409" cy="204"/>
          </a:xfrm>
        </p:grpSpPr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2" name="Text Box 38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2" name="Group 39"/>
          <p:cNvGrpSpPr>
            <a:grpSpLocks/>
          </p:cNvGrpSpPr>
          <p:nvPr/>
        </p:nvGrpSpPr>
        <p:grpSpPr bwMode="auto">
          <a:xfrm>
            <a:off x="3195430" y="3100246"/>
            <a:ext cx="367358" cy="176722"/>
            <a:chOff x="1429" y="3022"/>
            <a:chExt cx="409" cy="205"/>
          </a:xfrm>
        </p:grpSpPr>
        <p:sp>
          <p:nvSpPr>
            <p:cNvPr id="1064" name="Oval 40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5" name="Text Box 41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3" name="Group 42"/>
          <p:cNvGrpSpPr>
            <a:grpSpLocks/>
          </p:cNvGrpSpPr>
          <p:nvPr/>
        </p:nvGrpSpPr>
        <p:grpSpPr bwMode="auto">
          <a:xfrm>
            <a:off x="3714744" y="1571612"/>
            <a:ext cx="366601" cy="175960"/>
            <a:chOff x="1429" y="3022"/>
            <a:chExt cx="409" cy="204"/>
          </a:xfrm>
        </p:grpSpPr>
        <p:sp>
          <p:nvSpPr>
            <p:cNvPr id="1067" name="Oval 43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8" name="Text Box 44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4" name="Group 45"/>
          <p:cNvGrpSpPr>
            <a:grpSpLocks/>
          </p:cNvGrpSpPr>
          <p:nvPr/>
        </p:nvGrpSpPr>
        <p:grpSpPr bwMode="auto">
          <a:xfrm>
            <a:off x="5000628" y="1571612"/>
            <a:ext cx="243895" cy="78459"/>
            <a:chOff x="567" y="3612"/>
            <a:chExt cx="272" cy="90"/>
          </a:xfrm>
        </p:grpSpPr>
        <p:sp>
          <p:nvSpPr>
            <p:cNvPr id="1070" name="Oval 46"/>
            <p:cNvSpPr>
              <a:spLocks noChangeArrowheads="1"/>
            </p:cNvSpPr>
            <p:nvPr/>
          </p:nvSpPr>
          <p:spPr bwMode="auto">
            <a:xfrm>
              <a:off x="567" y="3612"/>
              <a:ext cx="136" cy="9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1" name="Oval 47"/>
            <p:cNvSpPr>
              <a:spLocks noChangeArrowheads="1"/>
            </p:cNvSpPr>
            <p:nvPr/>
          </p:nvSpPr>
          <p:spPr bwMode="auto">
            <a:xfrm>
              <a:off x="703" y="3612"/>
              <a:ext cx="136" cy="9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5" name="Group 48"/>
          <p:cNvGrpSpPr>
            <a:grpSpLocks/>
          </p:cNvGrpSpPr>
          <p:nvPr/>
        </p:nvGrpSpPr>
        <p:grpSpPr bwMode="auto">
          <a:xfrm>
            <a:off x="3821832" y="2845065"/>
            <a:ext cx="366601" cy="176722"/>
            <a:chOff x="1429" y="3022"/>
            <a:chExt cx="409" cy="204"/>
          </a:xfrm>
        </p:grpSpPr>
        <p:sp>
          <p:nvSpPr>
            <p:cNvPr id="1073" name="Oval 49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4" name="Text Box 50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cxnSp>
        <p:nvCxnSpPr>
          <p:cNvPr id="54" name="Straight Arrow Connector 53"/>
          <p:cNvCxnSpPr>
            <a:stCxn id="1067" idx="1"/>
          </p:cNvCxnSpPr>
          <p:nvPr/>
        </p:nvCxnSpPr>
        <p:spPr>
          <a:xfrm rot="16200000" flipH="1">
            <a:off x="3378925" y="2021612"/>
            <a:ext cx="872700" cy="8468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19"/>
          <p:cNvSpPr>
            <a:spLocks noChangeArrowheads="1"/>
          </p:cNvSpPr>
          <p:nvPr/>
        </p:nvSpPr>
        <p:spPr bwMode="auto">
          <a:xfrm>
            <a:off x="2786051" y="2285992"/>
            <a:ext cx="2143140" cy="2000264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" name="Oval 19"/>
          <p:cNvSpPr>
            <a:spLocks noChangeArrowheads="1"/>
          </p:cNvSpPr>
          <p:nvPr/>
        </p:nvSpPr>
        <p:spPr bwMode="auto">
          <a:xfrm>
            <a:off x="2500298" y="2000240"/>
            <a:ext cx="2714644" cy="2571768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2" name="Oval 20"/>
          <p:cNvSpPr>
            <a:spLocks noChangeArrowheads="1"/>
          </p:cNvSpPr>
          <p:nvPr/>
        </p:nvSpPr>
        <p:spPr bwMode="auto">
          <a:xfrm>
            <a:off x="1857356" y="1357298"/>
            <a:ext cx="4000528" cy="3857652"/>
          </a:xfrm>
          <a:prstGeom prst="ellipse">
            <a:avLst/>
          </a:pr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5643570" y="1071546"/>
            <a:ext cx="228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Energy given out as light as the electron falls back to its original position</a:t>
            </a:r>
            <a:endParaRPr lang="en-GB" dirty="0"/>
          </a:p>
        </p:txBody>
      </p:sp>
      <p:cxnSp>
        <p:nvCxnSpPr>
          <p:cNvPr id="68" name="Straight Arrow Connector 67"/>
          <p:cNvCxnSpPr/>
          <p:nvPr/>
        </p:nvCxnSpPr>
        <p:spPr>
          <a:xfrm rot="10800000">
            <a:off x="3857620" y="1857364"/>
            <a:ext cx="178595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reeform 59"/>
          <p:cNvSpPr/>
          <p:nvPr/>
        </p:nvSpPr>
        <p:spPr>
          <a:xfrm>
            <a:off x="2143108" y="1357298"/>
            <a:ext cx="1622738" cy="1219200"/>
          </a:xfrm>
          <a:custGeom>
            <a:avLst/>
            <a:gdLst>
              <a:gd name="connsiteX0" fmla="*/ 0 w 1622738"/>
              <a:gd name="connsiteY0" fmla="*/ 667555 h 1219200"/>
              <a:gd name="connsiteX1" fmla="*/ 283335 w 1622738"/>
              <a:gd name="connsiteY1" fmla="*/ 88006 h 1219200"/>
              <a:gd name="connsiteX2" fmla="*/ 502276 w 1622738"/>
              <a:gd name="connsiteY2" fmla="*/ 1195589 h 1219200"/>
              <a:gd name="connsiteX3" fmla="*/ 888643 w 1622738"/>
              <a:gd name="connsiteY3" fmla="*/ 100885 h 1219200"/>
              <a:gd name="connsiteX4" fmla="*/ 1171978 w 1622738"/>
              <a:gd name="connsiteY4" fmla="*/ 1182710 h 1219200"/>
              <a:gd name="connsiteX5" fmla="*/ 1378040 w 1622738"/>
              <a:gd name="connsiteY5" fmla="*/ 319826 h 1219200"/>
              <a:gd name="connsiteX6" fmla="*/ 1622738 w 1622738"/>
              <a:gd name="connsiteY6" fmla="*/ 654676 h 1219200"/>
              <a:gd name="connsiteX7" fmla="*/ 1622738 w 1622738"/>
              <a:gd name="connsiteY7" fmla="*/ 654676 h 121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2738" h="1219200">
                <a:moveTo>
                  <a:pt x="0" y="667555"/>
                </a:moveTo>
                <a:cubicBezTo>
                  <a:pt x="99811" y="333777"/>
                  <a:pt x="199622" y="0"/>
                  <a:pt x="283335" y="88006"/>
                </a:cubicBezTo>
                <a:cubicBezTo>
                  <a:pt x="367048" y="176012"/>
                  <a:pt x="401391" y="1193443"/>
                  <a:pt x="502276" y="1195589"/>
                </a:cubicBezTo>
                <a:cubicBezTo>
                  <a:pt x="603161" y="1197735"/>
                  <a:pt x="777026" y="103032"/>
                  <a:pt x="888643" y="100885"/>
                </a:cubicBezTo>
                <a:cubicBezTo>
                  <a:pt x="1000260" y="98738"/>
                  <a:pt x="1090412" y="1146220"/>
                  <a:pt x="1171978" y="1182710"/>
                </a:cubicBezTo>
                <a:cubicBezTo>
                  <a:pt x="1253544" y="1219200"/>
                  <a:pt x="1302913" y="407832"/>
                  <a:pt x="1378040" y="319826"/>
                </a:cubicBezTo>
                <a:cubicBezTo>
                  <a:pt x="1453167" y="231820"/>
                  <a:pt x="1622738" y="654676"/>
                  <a:pt x="1622738" y="654676"/>
                </a:cubicBezTo>
                <a:lnTo>
                  <a:pt x="1622738" y="654676"/>
                </a:lnTo>
              </a:path>
            </a:pathLst>
          </a:custGeom>
          <a:ln>
            <a:solidFill>
              <a:srgbClr val="0070C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37558E-6 L -0.00504 0.1214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23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Horsforth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Horsforth School</dc:creator>
  <cp:lastModifiedBy>Horsforth School</cp:lastModifiedBy>
  <cp:revision>3</cp:revision>
  <dcterms:created xsi:type="dcterms:W3CDTF">2008-08-30T09:37:40Z</dcterms:created>
  <dcterms:modified xsi:type="dcterms:W3CDTF">2008-08-30T09:59:53Z</dcterms:modified>
</cp:coreProperties>
</file>